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6800" cy="30279975"/>
  <p:notesSz cx="6858000" cy="9144000"/>
  <p:defaultTextStyle>
    <a:defPPr>
      <a:defRPr lang="en-US"/>
    </a:defPPr>
    <a:lvl1pPr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1474788" indent="-1017588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2951163" indent="-2036763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4427538" indent="-3055938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5903913" indent="-4075113" algn="l" defTabSz="2951163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67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7"/>
  </p:normalViewPr>
  <p:slideViewPr>
    <p:cSldViewPr>
      <p:cViewPr>
        <p:scale>
          <a:sx n="60" d="100"/>
          <a:sy n="60" d="100"/>
        </p:scale>
        <p:origin x="42" y="-8586"/>
      </p:cViewPr>
      <p:guideLst>
        <p:guide orient="horz" pos="9537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C18E28FA-AD99-1025-7A5F-A8B19BF1C5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334282C-8660-437A-380F-FCE97EBC980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6A5D782-E524-DD49-9B8A-9D46410AE41F}" type="datetimeFigureOut">
              <a:rPr lang="en-GB"/>
              <a:pPr>
                <a:defRPr/>
              </a:pPr>
              <a:t>13/07/2023</a:t>
            </a:fld>
            <a:endParaRPr lang="en-GB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4CA0F559-B8C6-E381-83D5-44140901EF5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3010BF43-4263-906A-9D69-6D88A6109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GB" noProof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9BEED1-61B7-E3B5-36B8-5258C3DF2E8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781B324-5221-05D3-F54E-46336DDFDC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D98B120-5F9C-AC4D-AD5C-7BFA79539A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bildplatzhalter 1">
            <a:extLst>
              <a:ext uri="{FF2B5EF4-FFF2-40B4-BE49-F238E27FC236}">
                <a16:creationId xmlns:a16="http://schemas.microsoft.com/office/drawing/2014/main" id="{EDD9B932-E811-23E5-F234-24518098612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izenplatzhalter 2">
            <a:extLst>
              <a:ext uri="{FF2B5EF4-FFF2-40B4-BE49-F238E27FC236}">
                <a16:creationId xmlns:a16="http://schemas.microsoft.com/office/drawing/2014/main" id="{01CBF427-A4BA-3048-CD30-3EB38592D17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4100" name="Foliennummernplatzhalter 3">
            <a:extLst>
              <a:ext uri="{FF2B5EF4-FFF2-40B4-BE49-F238E27FC236}">
                <a16:creationId xmlns:a16="http://schemas.microsoft.com/office/drawing/2014/main" id="{F8298473-50E4-23A8-193C-763CDD2787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A1E17DC-E9F3-5D46-8923-6D2CBD2A7533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4A5DD-DA58-5BB3-8EB9-688700F2C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3EC8C-0E0A-3C46-B066-E81B0E153E2C}" type="datetimeFigureOut">
              <a:rPr lang="en-US"/>
              <a:pPr>
                <a:defRPr/>
              </a:pPr>
              <a:t>7/13/2023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E3C15-20E2-D117-3414-B6E3E4C56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A5914-4661-726E-4AD7-006072368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0ED42-3483-7046-9215-8E5F23FFA181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35174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579A8-23A4-B937-AC54-9E2213E93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731A0-3F14-F245-91F6-B9FDA8181A01}" type="datetimeFigureOut">
              <a:rPr lang="en-US"/>
              <a:pPr>
                <a:defRPr/>
              </a:pPr>
              <a:t>7/13/2023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0584E-5070-39A8-B385-998CC8376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6AB15-A210-2D15-75D5-82F7FDA27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73E69-B826-B446-B1CC-4ABABF6554D4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2999069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264736" y="5355072"/>
            <a:ext cx="11254060" cy="1140756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2553" y="5355072"/>
            <a:ext cx="33405737" cy="1140756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547B8-2B6D-D94E-0797-461B896B1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AC8FD-E281-574D-9C7E-3F5735B6D12C}" type="datetimeFigureOut">
              <a:rPr lang="en-US"/>
              <a:pPr>
                <a:defRPr/>
              </a:pPr>
              <a:t>7/13/2023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A2CD5-2FC8-36F9-BD54-22EBF86D0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82EF3D-6081-0B81-D581-705DD2744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90411-CD74-AE46-976F-B62631793121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09220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4AC6E-5AEE-6BEF-C14C-F12555B52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04D47-B938-B543-83F1-4E0E4ABB0A6A}" type="datetimeFigureOut">
              <a:rPr lang="en-US"/>
              <a:pPr>
                <a:defRPr/>
              </a:pPr>
              <a:t>7/13/2023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403A9-1DF7-E7E9-3B22-AC74DD3B2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19C2-2B01-9316-FFE7-A1BE6F3A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2C636-E1D1-2C4C-9874-F2CFEB00FB89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64954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8DC2D-8328-3A56-76A5-DEC92A5C3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98A51-4E6D-6447-BC5F-8F4D38CE2B39}" type="datetimeFigureOut">
              <a:rPr lang="en-US"/>
              <a:pPr>
                <a:defRPr/>
              </a:pPr>
              <a:t>7/13/2023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2C289-1007-CA35-5985-21B433AA6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6C915-5215-14D5-0AC8-403874035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F2F5E-7567-FF47-B677-CAE36004C15A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094044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2554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88899" y="31198189"/>
            <a:ext cx="22329898" cy="88232483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3820916-5F7A-9884-B7CE-508147F9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5C191-9833-0B4F-ACB4-D15B0F7484C2}" type="datetimeFigureOut">
              <a:rPr lang="en-US"/>
              <a:pPr>
                <a:defRPr/>
              </a:pPr>
              <a:t>7/13/2023</a:t>
            </a:fld>
            <a:endParaRPr lang="en-MY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59DDAC8-9107-3646-0201-BB56F44C9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20507D-66B3-8B97-33C1-8D1991E47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CDF64-B19B-EF43-8BAE-C8B2448F775D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245600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91414FE-2601-7A55-67C3-28A2BA1EB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B0D4B-102B-F54E-AD77-D3A8D64D621C}" type="datetimeFigureOut">
              <a:rPr lang="en-US"/>
              <a:pPr>
                <a:defRPr/>
              </a:pPr>
              <a:t>7/13/2023</a:t>
            </a:fld>
            <a:endParaRPr lang="en-MY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647EF6-8BD4-6A43-F26D-3B04CDD01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D9BC872-269A-BFCA-AD18-09EE5AA4B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A5873-5100-8246-AC68-0052385E6214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362310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4B323C9-AECF-24DD-785C-85B9C5D37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37CC4-0F7E-3045-A660-331B8D64435E}" type="datetimeFigureOut">
              <a:rPr lang="en-US"/>
              <a:pPr>
                <a:defRPr/>
              </a:pPr>
              <a:t>7/13/2023</a:t>
            </a:fld>
            <a:endParaRPr lang="en-MY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677FD36-114E-2023-3072-F91FF29AD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995934C-7CFF-216D-09B3-B51395810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D735E-BE3C-AF44-A16B-7424F5657853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3902895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86C45C0-BDDD-6977-EB38-B302F3063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A7F17-95D2-0842-B6A1-DAC9AB4208D9}" type="datetimeFigureOut">
              <a:rPr lang="en-US"/>
              <a:pPr>
                <a:defRPr/>
              </a:pPr>
              <a:t>7/13/2023</a:t>
            </a:fld>
            <a:endParaRPr lang="en-MY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FEE9CF7-3012-E82B-6876-4B9C3C593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1D5DC9D-E4EA-3FD6-83AA-AF1CEA075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8EE7B-3074-4D4C-B793-9A1ED133BE59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338599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FDB7DE-4CCA-AA77-FE75-9CB36AAAC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76983-6948-C945-A36F-93966FD21554}" type="datetimeFigureOut">
              <a:rPr lang="en-US"/>
              <a:pPr>
                <a:defRPr/>
              </a:pPr>
              <a:t>7/13/2023</a:t>
            </a:fld>
            <a:endParaRPr lang="en-MY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843056A-6F05-0F9A-6CCF-93936AD88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9A2FB60-C61B-1C28-B65D-1FE0D568B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0A9AC-4124-624A-8926-33C3A17C775E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1377908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 rtlCol="0">
            <a:normAutofit/>
          </a:bodyPr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pPr lvl="0"/>
            <a:endParaRPr lang="en-MY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B8052D-3207-1D60-977E-829D7C256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382DF-E76A-284C-BED7-2021C7590E12}" type="datetimeFigureOut">
              <a:rPr lang="en-US"/>
              <a:pPr>
                <a:defRPr/>
              </a:pPr>
              <a:t>7/13/2023</a:t>
            </a:fld>
            <a:endParaRPr lang="en-MY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55205DA-61C9-6149-8CAA-2F62BC7B9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4FBC0C6-46FC-82A4-D46C-BE0F52FF0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7867F-2CEA-6E4D-94E5-32AC04B9BC16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  <p:extLst>
      <p:ext uri="{BB962C8B-B14F-4D97-AF65-F5344CB8AC3E}">
        <p14:creationId xmlns:p14="http://schemas.microsoft.com/office/powerpoint/2010/main" val="980663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24BA6BC-B04B-E275-14E4-07B3FEF1FBE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069975" y="1212850"/>
            <a:ext cx="19246850" cy="504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MY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74119B7-8A2C-8EE9-39A2-02F3D9E50D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069975" y="7065963"/>
            <a:ext cx="19246850" cy="1998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MY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8F576-5BBB-FB11-7DD8-A2E9DE3649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9975" y="28065413"/>
            <a:ext cx="4989513" cy="1611312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 defTabSz="2952323" eaLnBrk="1" fontAlgn="auto" hangingPunct="1">
              <a:spcBef>
                <a:spcPts val="0"/>
              </a:spcBef>
              <a:spcAft>
                <a:spcPts val="0"/>
              </a:spcAft>
              <a:defRPr sz="3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7A8689-E8A8-3240-A324-2500BA323732}" type="datetimeFigureOut">
              <a:rPr lang="en-US"/>
              <a:pPr>
                <a:defRPr/>
              </a:pPr>
              <a:t>7/13/2023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3386E6-F1B1-46C2-954C-0DD0A78218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307263" y="28065413"/>
            <a:ext cx="6772275" cy="1611312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 defTabSz="2952323" eaLnBrk="1" fontAlgn="auto" hangingPunct="1">
              <a:spcBef>
                <a:spcPts val="0"/>
              </a:spcBef>
              <a:spcAft>
                <a:spcPts val="0"/>
              </a:spcAft>
              <a:defRPr sz="3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1B398-0739-2DEF-7DB4-9CFDEA5546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3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F361825-59FA-F745-8BD9-0A4C66A8F1B6}" type="slidenum">
              <a:rPr lang="en-MY" altLang="en-US"/>
              <a:pPr>
                <a:defRPr/>
              </a:pPr>
              <a:t>‹#›</a:t>
            </a:fld>
            <a:endParaRPr lang="en-MY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1163" rtl="0" eaLnBrk="0" fontAlgn="base" hangingPunct="0">
        <a:spcBef>
          <a:spcPct val="0"/>
        </a:spcBef>
        <a:spcAft>
          <a:spcPct val="0"/>
        </a:spcAft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2pPr>
      <a:lvl3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3pPr>
      <a:lvl4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4pPr>
      <a:lvl5pPr algn="ctr" defTabSz="2951163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5pPr>
      <a:lvl6pPr marL="4572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6pPr>
      <a:lvl7pPr marL="9144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7pPr>
      <a:lvl8pPr marL="13716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8pPr>
      <a:lvl9pPr marL="1828800" algn="ctr" defTabSz="2951163" rtl="0" fontAlgn="base">
        <a:spcBef>
          <a:spcPct val="0"/>
        </a:spcBef>
        <a:spcAft>
          <a:spcPct val="0"/>
        </a:spcAft>
        <a:defRPr sz="14200">
          <a:solidFill>
            <a:schemeClr val="tx1"/>
          </a:solidFill>
          <a:latin typeface="Calibri" pitchFamily="34" charset="0"/>
        </a:defRPr>
      </a:lvl9pPr>
    </p:titleStyle>
    <p:bodyStyle>
      <a:lvl1pPr marL="1106488" indent="-1106488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13" indent="-922338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89350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5725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100" indent="-736600" algn="l" defTabSz="29511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9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2E8C7D-7929-452A-0546-60B7B00A5AB5}"/>
              </a:ext>
            </a:extLst>
          </p:cNvPr>
          <p:cNvSpPr/>
          <p:nvPr/>
        </p:nvSpPr>
        <p:spPr>
          <a:xfrm>
            <a:off x="16908463" y="27376237"/>
            <a:ext cx="3722687" cy="1919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32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MY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A9D659A-CCE1-B23C-4314-28A955323855}"/>
              </a:ext>
            </a:extLst>
          </p:cNvPr>
          <p:cNvSpPr/>
          <p:nvPr/>
        </p:nvSpPr>
        <p:spPr>
          <a:xfrm>
            <a:off x="828675" y="3333750"/>
            <a:ext cx="19802475" cy="2385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952323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MY"/>
          </a:p>
        </p:txBody>
      </p:sp>
      <p:sp>
        <p:nvSpPr>
          <p:cNvPr id="3076" name="TextBox 4">
            <a:extLst>
              <a:ext uri="{FF2B5EF4-FFF2-40B4-BE49-F238E27FC236}">
                <a16:creationId xmlns:a16="http://schemas.microsoft.com/office/drawing/2014/main" id="{ED10D41D-D7B6-F3F7-F9AE-6EC973DBC8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8349"/>
            <a:ext cx="213868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500" b="1" dirty="0">
                <a:latin typeface="Arial" panose="020B0604020202020204" pitchFamily="34" charset="0"/>
              </a:rPr>
              <a:t>TITLE OF YOUR WORK (use ARIAL 55 / centralized)</a:t>
            </a:r>
            <a:endParaRPr lang="en-MY" altLang="en-US" sz="5500" b="1" dirty="0">
              <a:latin typeface="Arial" panose="020B0604020202020204" pitchFamily="34" charset="0"/>
            </a:endParaRPr>
          </a:p>
        </p:txBody>
      </p:sp>
      <p:sp>
        <p:nvSpPr>
          <p:cNvPr id="3077" name="TextBox 5">
            <a:extLst>
              <a:ext uri="{FF2B5EF4-FFF2-40B4-BE49-F238E27FC236}">
                <a16:creationId xmlns:a16="http://schemas.microsoft.com/office/drawing/2014/main" id="{DB715AB7-C61F-9F01-52DA-3B05C7B9FF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58924"/>
            <a:ext cx="213868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800">
                <a:latin typeface="Arial" panose="020B0604020202020204" pitchFamily="34" charset="0"/>
              </a:rPr>
              <a:t>Name of </a:t>
            </a:r>
            <a:r>
              <a:rPr lang="en-US" altLang="en-US" sz="5500">
                <a:latin typeface="Arial" panose="020B0604020202020204" pitchFamily="34" charset="0"/>
              </a:rPr>
              <a:t>authors</a:t>
            </a:r>
            <a:endParaRPr lang="en-MY" altLang="en-US" sz="5500">
              <a:latin typeface="Arial" panose="020B0604020202020204" pitchFamily="34" charset="0"/>
            </a:endParaRPr>
          </a:p>
        </p:txBody>
      </p:sp>
      <p:sp>
        <p:nvSpPr>
          <p:cNvPr id="3078" name="TextBox 6">
            <a:extLst>
              <a:ext uri="{FF2B5EF4-FFF2-40B4-BE49-F238E27FC236}">
                <a16:creationId xmlns:a16="http://schemas.microsoft.com/office/drawing/2014/main" id="{1831C072-7A15-C5C1-DF2E-62D4B2ECE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6838" y="14647863"/>
            <a:ext cx="13215937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800"/>
              <a:t>Your work goes here.</a:t>
            </a:r>
            <a:endParaRPr lang="en-MY" altLang="en-US" sz="5800"/>
          </a:p>
        </p:txBody>
      </p:sp>
      <p:sp>
        <p:nvSpPr>
          <p:cNvPr id="3079" name="TextBox 9">
            <a:extLst>
              <a:ext uri="{FF2B5EF4-FFF2-40B4-BE49-F238E27FC236}">
                <a16:creationId xmlns:a16="http://schemas.microsoft.com/office/drawing/2014/main" id="{35C403E1-6DCD-202E-0265-947D2D634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00525" y="27688974"/>
            <a:ext cx="3722688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Your ID CODE goes here!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 (centralized/ ARIAL BOLD / font size 60)</a:t>
            </a:r>
            <a:endParaRPr lang="en-US" altLang="en-US" sz="4800" b="1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5400" b="1">
                <a:latin typeface="Arial" panose="020B0604020202020204" pitchFamily="34" charset="0"/>
              </a:rPr>
              <a:t>NSMXXX</a:t>
            </a:r>
            <a:endParaRPr lang="en-MY" altLang="en-US" sz="5400" b="1">
              <a:latin typeface="Arial" panose="020B0604020202020204" pitchFamily="34" charset="0"/>
            </a:endParaRPr>
          </a:p>
        </p:txBody>
      </p:sp>
      <p:sp>
        <p:nvSpPr>
          <p:cNvPr id="3080" name="TextBox 12">
            <a:extLst>
              <a:ext uri="{FF2B5EF4-FFF2-40B4-BE49-F238E27FC236}">
                <a16:creationId xmlns:a16="http://schemas.microsoft.com/office/drawing/2014/main" id="{1CF41110-008D-159D-757D-EE4156769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5613" y="27879474"/>
            <a:ext cx="82867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103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9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77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65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Arial" panose="020B0604020202020204" pitchFamily="34" charset="0"/>
              </a:rPr>
              <a:t>Your affiliation &amp; contact goes HERE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>
                <a:latin typeface="Arial" panose="020B0604020202020204" pitchFamily="34" charset="0"/>
              </a:rPr>
              <a:t>(Centralized / ARIAL / font size 22)</a:t>
            </a:r>
            <a:endParaRPr lang="en-MY" altLang="en-US" sz="2200">
              <a:latin typeface="Arial" panose="020B0604020202020204" pitchFamily="34" charset="0"/>
            </a:endParaRPr>
          </a:p>
        </p:txBody>
      </p:sp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5727005C-CABD-933A-D4F4-3912DEAB18B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4" r="-301"/>
          <a:stretch/>
        </p:blipFill>
        <p:spPr>
          <a:xfrm>
            <a:off x="828674" y="27376237"/>
            <a:ext cx="5969001" cy="23841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Izabel Souza</cp:lastModifiedBy>
  <cp:revision>27</cp:revision>
  <dcterms:created xsi:type="dcterms:W3CDTF">2011-03-21T15:41:58Z</dcterms:created>
  <dcterms:modified xsi:type="dcterms:W3CDTF">2023-07-13T07:31:28Z</dcterms:modified>
</cp:coreProperties>
</file>